
<file path=[Content_Types].xml><?xml version="1.0" encoding="utf-8"?>
<Types xmlns="http://schemas.openxmlformats.org/package/2006/content-types">
  <Default Extension="bmp" ContentType="image/bmp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83869-5533-43DC-9A68-526C9452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9D347-5811-4A10-92FF-9DDEF1082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F4B03-7997-4AC0-8FB0-3307D8EC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4F364-8BD7-4391-91A7-4DC6C031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3CD84-847D-49A0-B431-52F1F79F6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7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3374F-3DAB-4F2C-A320-0C5E4592F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E3890-595B-43B8-AFA9-654752DC0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533C0-022B-4371-B7D6-21D58B74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C7084-3C02-4D6E-BCD6-1032424C9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AEAA4-8DF5-4ED9-801A-5443A5B5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7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8796A1-CB2E-4DF8-B93C-08E0BA62A9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B3F18-A542-475E-B0B0-074AA4EBF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6950C-77BB-44B9-854D-104AFCE2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1CCC8-F14C-4BB0-A78B-DE09D626F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49458-7304-4AB7-BB5F-3C93E098C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52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3158D-002E-428F-9C4A-E3F03078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4756E-8D54-436B-B47D-867B836CE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EB35B-A04F-4EA9-9DDE-50A630FBA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905B2-A9C3-431E-9B89-BE09B893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BBD8D-2BAD-489B-8FC9-BFAFB1E20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19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72194-6630-4EA3-B9AB-5F5DAEF9F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06C3F-A08D-4E18-9B78-ACA8AA891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A02D6-4CB7-48AB-B194-06C588A85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F2DB5-A759-4E66-994F-D251BA567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26067-3FBA-4BF5-A591-F0EB1DBC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79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6BC8-7A44-4019-ADFE-BD32F38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76EAB-4412-4181-88D6-C4B778C73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68A05-1CA5-4A17-9672-600E89711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1945D-085E-4D5F-922E-71982A7A3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9C382-7599-4562-ADE3-D0EBD52BB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86732-6F42-4EA0-9FBD-74F66840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55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C4FA4-D1FE-4758-9D17-A9E7C320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BC58F-8004-4306-B666-DED32D90F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4BD9C-E881-4842-AA25-9D46532FC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3A0B0-D124-48D7-B130-252645461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92A73D-AF07-4986-94D9-E06B8A450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E3E74-8559-4ABC-8589-8663B6FA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A23841-6FA3-4BAE-A0EF-B16038507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A96D62-999D-4EF3-A002-AD715A4E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73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B4000-DED0-423D-A568-ACF4DFACF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204F6D-15E5-4C7B-8FCE-EACCD415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E1913-01D2-4313-BA51-315E624FF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21FB9-C7DE-4DF2-8771-A35AD0B6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64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2171B-3BCA-4C80-A1A0-401B4EB70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83B4AE-5AF5-4D31-B693-9912288B8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B1F0A-4EF3-4FB4-9DAD-C757678B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0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336E9-4CEB-4077-9C8B-DB32F99B1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B6142-C9B9-483A-BCDA-D30E5617D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A1FF3-DC93-4DA4-83AC-B60F6FF8E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3AE4A-85C7-4FC9-839E-05307E3B5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08DA1-DB46-43D6-8154-DB4C3C86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ED291-1F7D-468F-AB1A-DBF69705F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04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FE7FC-966D-4377-8180-BCE7D187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58E093-A36C-4A25-920B-08433F2C0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19F4C-67A3-4D39-A0CE-DC85362A5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E24E3-6F7E-41D1-940D-8289CE9A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39BCF-C06B-47FE-B4F3-54EF0A02A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0869B-F996-4769-A94D-B37B69DA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45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04765-A368-4AA2-AC18-ED7DBA5BC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9EA88-FE19-4872-A111-D0C0AFA0E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0E8EB-D53E-41FF-B1F4-FFC3133B4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3DCBA-6BFB-44A8-9F0F-C85D07D62F1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18C66-C7DC-4041-8AE2-8DD4925E8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006DF-A9FD-421C-9BE2-3806A74D5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bmp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bmp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B4633-BC12-499F-9E49-76E163A073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dirty="0">
                <a:ln>
                  <a:solidFill>
                    <a:srgbClr val="FF0000"/>
                  </a:solidFill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TIN HỌC LỚP 3 - TUẦN 19</a:t>
            </a:r>
            <a:br>
              <a:rPr lang="en-US" dirty="0">
                <a:ln>
                  <a:solidFill>
                    <a:srgbClr val="FF000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</a:br>
            <a:r>
              <a:rPr lang="en-US" dirty="0">
                <a:ln>
                  <a:solidFill>
                    <a:srgbClr val="FF000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PHẦN 4 – CÔNG CỤ VẼ PAINT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75828C-900A-409E-9153-D903584A3D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prstTxWarp prst="textChevronInverted">
              <a:avLst/>
            </a:prstTxWarp>
            <a:normAutofit/>
          </a:bodyPr>
          <a:lstStyle/>
          <a:p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BÀI 17: LÀM QUEN VỚI CÔNG CỤ VẼ PAINT</a:t>
            </a:r>
          </a:p>
        </p:txBody>
      </p:sp>
    </p:spTree>
    <p:extLst>
      <p:ext uri="{BB962C8B-B14F-4D97-AF65-F5344CB8AC3E}">
        <p14:creationId xmlns:p14="http://schemas.microsoft.com/office/powerpoint/2010/main" val="2444524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44523C-C97B-4728-99EF-95B3D5BFCD69}"/>
              </a:ext>
            </a:extLst>
          </p:cNvPr>
          <p:cNvSpPr txBox="1"/>
          <p:nvPr/>
        </p:nvSpPr>
        <p:spPr>
          <a:xfrm>
            <a:off x="1562100" y="291485"/>
            <a:ext cx="906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1: KHỞI ĐỘNG VÀ TÌM HIỂU GIAO DIỆN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D61EBA-186F-4A69-B3CE-FF4FFD76E5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7" r="3103"/>
          <a:stretch/>
        </p:blipFill>
        <p:spPr>
          <a:xfrm>
            <a:off x="1720789" y="1607420"/>
            <a:ext cx="3303972" cy="4372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D9F4A25-431C-4687-8D35-BED04782E777}"/>
              </a:ext>
            </a:extLst>
          </p:cNvPr>
          <p:cNvSpPr/>
          <p:nvPr/>
        </p:nvSpPr>
        <p:spPr>
          <a:xfrm>
            <a:off x="1720789" y="5672831"/>
            <a:ext cx="392096" cy="30756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008CDE-8FC5-4E85-836E-C9AEC20B7605}"/>
              </a:ext>
            </a:extLst>
          </p:cNvPr>
          <p:cNvSpPr txBox="1"/>
          <p:nvPr/>
        </p:nvSpPr>
        <p:spPr>
          <a:xfrm>
            <a:off x="5789351" y="1965947"/>
            <a:ext cx="5769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Start.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5C37A7-2305-43DE-954C-C95844087F3D}"/>
              </a:ext>
            </a:extLst>
          </p:cNvPr>
          <p:cNvSpPr txBox="1"/>
          <p:nvPr/>
        </p:nvSpPr>
        <p:spPr>
          <a:xfrm>
            <a:off x="5789351" y="2982158"/>
            <a:ext cx="5769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Paint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0B0221-7874-492E-9408-E47BC6E5DBE6}"/>
              </a:ext>
            </a:extLst>
          </p:cNvPr>
          <p:cNvSpPr txBox="1"/>
          <p:nvPr/>
        </p:nvSpPr>
        <p:spPr>
          <a:xfrm>
            <a:off x="5789351" y="4071434"/>
            <a:ext cx="5769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Paint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18291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721B83-A34B-4849-86D7-F2F745213A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087" y="210348"/>
            <a:ext cx="9190516" cy="65766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A8A59C-254F-48A8-A240-8757F3681704}"/>
              </a:ext>
            </a:extLst>
          </p:cNvPr>
          <p:cNvSpPr txBox="1"/>
          <p:nvPr/>
        </p:nvSpPr>
        <p:spPr>
          <a:xfrm>
            <a:off x="4120348" y="3353821"/>
            <a:ext cx="2458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C50BFE-9A10-4ECF-A972-3B11AEB3B71A}"/>
              </a:ext>
            </a:extLst>
          </p:cNvPr>
          <p:cNvSpPr txBox="1"/>
          <p:nvPr/>
        </p:nvSpPr>
        <p:spPr>
          <a:xfrm>
            <a:off x="2345369" y="1680273"/>
            <a:ext cx="2117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52C075-FC41-4067-9698-185041A4182D}"/>
              </a:ext>
            </a:extLst>
          </p:cNvPr>
          <p:cNvSpPr txBox="1"/>
          <p:nvPr/>
        </p:nvSpPr>
        <p:spPr>
          <a:xfrm>
            <a:off x="8536528" y="1680273"/>
            <a:ext cx="1528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C4BACEA-4356-4A81-80DB-D45E63279CA6}"/>
              </a:ext>
            </a:extLst>
          </p:cNvPr>
          <p:cNvCxnSpPr/>
          <p:nvPr/>
        </p:nvCxnSpPr>
        <p:spPr>
          <a:xfrm flipV="1">
            <a:off x="3347803" y="1340528"/>
            <a:ext cx="0" cy="4350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92B51F3-FFA9-44EE-942C-BD96B954F62A}"/>
              </a:ext>
            </a:extLst>
          </p:cNvPr>
          <p:cNvCxnSpPr/>
          <p:nvPr/>
        </p:nvCxnSpPr>
        <p:spPr>
          <a:xfrm flipV="1">
            <a:off x="9302134" y="1340528"/>
            <a:ext cx="0" cy="4350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36330425-826A-41A9-B292-AD8A17FCE69A}"/>
              </a:ext>
            </a:extLst>
          </p:cNvPr>
          <p:cNvSpPr/>
          <p:nvPr/>
        </p:nvSpPr>
        <p:spPr>
          <a:xfrm>
            <a:off x="2386614" y="648071"/>
            <a:ext cx="2198610" cy="6924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C96E6A-15E1-4C7D-885A-CEEBD42B7148}"/>
              </a:ext>
            </a:extLst>
          </p:cNvPr>
          <p:cNvSpPr/>
          <p:nvPr/>
        </p:nvSpPr>
        <p:spPr>
          <a:xfrm>
            <a:off x="7306323" y="648070"/>
            <a:ext cx="3213716" cy="6924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9EFD81-21E2-482D-B4EB-0A1B88C2227D}"/>
              </a:ext>
            </a:extLst>
          </p:cNvPr>
          <p:cNvSpPr/>
          <p:nvPr/>
        </p:nvSpPr>
        <p:spPr>
          <a:xfrm>
            <a:off x="4660777" y="648070"/>
            <a:ext cx="1435223" cy="6924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EDD1D2-05E6-40C6-B0B5-AC7A48C8E8F5}"/>
              </a:ext>
            </a:extLst>
          </p:cNvPr>
          <p:cNvSpPr txBox="1"/>
          <p:nvPr/>
        </p:nvSpPr>
        <p:spPr>
          <a:xfrm>
            <a:off x="4791928" y="1680273"/>
            <a:ext cx="1263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C572355-F66B-4E91-A1CA-2D9AC5B296C4}"/>
              </a:ext>
            </a:extLst>
          </p:cNvPr>
          <p:cNvCxnSpPr/>
          <p:nvPr/>
        </p:nvCxnSpPr>
        <p:spPr>
          <a:xfrm flipV="1">
            <a:off x="5423697" y="1340528"/>
            <a:ext cx="0" cy="4350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475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64668C-4B83-4A55-9B49-D520486DD6E5}"/>
              </a:ext>
            </a:extLst>
          </p:cNvPr>
          <p:cNvSpPr txBox="1"/>
          <p:nvPr/>
        </p:nvSpPr>
        <p:spPr>
          <a:xfrm>
            <a:off x="2145252" y="318118"/>
            <a:ext cx="7901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 MỞ VÀ ĐÓNG MỘT TỆP HÌNH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E05CA32-719F-41F5-B257-E9654677E0DF}"/>
              </a:ext>
            </a:extLst>
          </p:cNvPr>
          <p:cNvSpPr/>
          <p:nvPr/>
        </p:nvSpPr>
        <p:spPr>
          <a:xfrm>
            <a:off x="497148" y="2032986"/>
            <a:ext cx="2361460" cy="2334828"/>
          </a:xfrm>
          <a:prstGeom prst="ellipse">
            <a:avLst/>
          </a:prstGeom>
          <a:solidFill>
            <a:srgbClr val="E1F2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B54ECA5-8284-416B-AB07-87D4E404C812}"/>
              </a:ext>
            </a:extLst>
          </p:cNvPr>
          <p:cNvSpPr/>
          <p:nvPr/>
        </p:nvSpPr>
        <p:spPr>
          <a:xfrm>
            <a:off x="3405327" y="2032986"/>
            <a:ext cx="2361460" cy="2334828"/>
          </a:xfrm>
          <a:prstGeom prst="ellipse">
            <a:avLst/>
          </a:prstGeom>
          <a:solidFill>
            <a:srgbClr val="E1F2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2380CE3-FEB1-4FC0-8246-A9DB5BED2C0E}"/>
              </a:ext>
            </a:extLst>
          </p:cNvPr>
          <p:cNvSpPr/>
          <p:nvPr/>
        </p:nvSpPr>
        <p:spPr>
          <a:xfrm>
            <a:off x="6313506" y="2032986"/>
            <a:ext cx="2361460" cy="2334828"/>
          </a:xfrm>
          <a:prstGeom prst="ellipse">
            <a:avLst/>
          </a:prstGeom>
          <a:solidFill>
            <a:srgbClr val="E1F2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8A123F2-79A6-4E4C-AFC8-C14AEC0B2B3E}"/>
              </a:ext>
            </a:extLst>
          </p:cNvPr>
          <p:cNvSpPr/>
          <p:nvPr/>
        </p:nvSpPr>
        <p:spPr>
          <a:xfrm>
            <a:off x="9221684" y="2032986"/>
            <a:ext cx="2361460" cy="2334828"/>
          </a:xfrm>
          <a:prstGeom prst="ellipse">
            <a:avLst/>
          </a:prstGeom>
          <a:solidFill>
            <a:srgbClr val="E1F2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C6291E-C795-4FDA-B5A7-4AD2234A0DCB}"/>
              </a:ext>
            </a:extLst>
          </p:cNvPr>
          <p:cNvSpPr txBox="1"/>
          <p:nvPr/>
        </p:nvSpPr>
        <p:spPr>
          <a:xfrm>
            <a:off x="448875" y="5398180"/>
            <a:ext cx="2458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1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067DCD-2385-424B-9DCB-823769D25A70}"/>
              </a:ext>
            </a:extLst>
          </p:cNvPr>
          <p:cNvSpPr txBox="1"/>
          <p:nvPr/>
        </p:nvSpPr>
        <p:spPr>
          <a:xfrm>
            <a:off x="3357054" y="5398180"/>
            <a:ext cx="2458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2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8477BA-0B5D-492C-AF9E-9899E7E95A9B}"/>
              </a:ext>
            </a:extLst>
          </p:cNvPr>
          <p:cNvSpPr txBox="1"/>
          <p:nvPr/>
        </p:nvSpPr>
        <p:spPr>
          <a:xfrm>
            <a:off x="6265232" y="5380981"/>
            <a:ext cx="2458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6DF8CD-918E-4956-8BB3-B250BD77C086}"/>
              </a:ext>
            </a:extLst>
          </p:cNvPr>
          <p:cNvSpPr txBox="1"/>
          <p:nvPr/>
        </p:nvSpPr>
        <p:spPr>
          <a:xfrm>
            <a:off x="9173411" y="5398180"/>
            <a:ext cx="2458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4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C3A495E-4A00-455A-9870-0BF9B418E6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03"/>
          <a:stretch/>
        </p:blipFill>
        <p:spPr>
          <a:xfrm>
            <a:off x="1033675" y="2354943"/>
            <a:ext cx="946048" cy="3829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EEF17A9-0B45-4CCA-A19A-2B485BFF6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980" y="2339091"/>
            <a:ext cx="1055550" cy="452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FEAFA63-E158-4F4B-B8C0-97B10C0C1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842" y="2359854"/>
            <a:ext cx="837360" cy="6643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610E86D-11D4-4295-B554-887CB5C533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321" y="2359450"/>
            <a:ext cx="1104349" cy="3518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0890C893-A539-4086-9238-FA6D1E418067}"/>
              </a:ext>
            </a:extLst>
          </p:cNvPr>
          <p:cNvSpPr/>
          <p:nvPr/>
        </p:nvSpPr>
        <p:spPr>
          <a:xfrm rot="16200000">
            <a:off x="1065272" y="2869109"/>
            <a:ext cx="523220" cy="260827"/>
          </a:xfrm>
          <a:prstGeom prst="rightArrow">
            <a:avLst>
              <a:gd name="adj1" fmla="val 50000"/>
              <a:gd name="adj2" fmla="val 77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xplosion: 8 Points 20">
            <a:extLst>
              <a:ext uri="{FF2B5EF4-FFF2-40B4-BE49-F238E27FC236}">
                <a16:creationId xmlns:a16="http://schemas.microsoft.com/office/drawing/2014/main" id="{75B7B494-73EF-454A-BDB4-335EDF27FB10}"/>
              </a:ext>
            </a:extLst>
          </p:cNvPr>
          <p:cNvSpPr/>
          <p:nvPr/>
        </p:nvSpPr>
        <p:spPr>
          <a:xfrm>
            <a:off x="1636223" y="2637097"/>
            <a:ext cx="560960" cy="561599"/>
          </a:xfrm>
          <a:prstGeom prst="irregularSeal1">
            <a:avLst/>
          </a:prstGeom>
          <a:solidFill>
            <a:srgbClr val="92D050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" name="Explosion: 8 Points 21">
            <a:extLst>
              <a:ext uri="{FF2B5EF4-FFF2-40B4-BE49-F238E27FC236}">
                <a16:creationId xmlns:a16="http://schemas.microsoft.com/office/drawing/2014/main" id="{E509B37D-F727-4902-ACB6-C30383C14BE0}"/>
              </a:ext>
            </a:extLst>
          </p:cNvPr>
          <p:cNvSpPr/>
          <p:nvPr/>
        </p:nvSpPr>
        <p:spPr>
          <a:xfrm>
            <a:off x="4691211" y="2637097"/>
            <a:ext cx="534866" cy="593690"/>
          </a:xfrm>
          <a:prstGeom prst="irregularSeal1">
            <a:avLst/>
          </a:prstGeom>
          <a:solidFill>
            <a:srgbClr val="92D050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Explosion: 8 Points 22">
            <a:extLst>
              <a:ext uri="{FF2B5EF4-FFF2-40B4-BE49-F238E27FC236}">
                <a16:creationId xmlns:a16="http://schemas.microsoft.com/office/drawing/2014/main" id="{8299082F-A526-4C22-87E1-2FB644DE845C}"/>
              </a:ext>
            </a:extLst>
          </p:cNvPr>
          <p:cNvSpPr/>
          <p:nvPr/>
        </p:nvSpPr>
        <p:spPr>
          <a:xfrm>
            <a:off x="7476728" y="2685048"/>
            <a:ext cx="528950" cy="550680"/>
          </a:xfrm>
          <a:prstGeom prst="irregularSeal1">
            <a:avLst/>
          </a:prstGeom>
          <a:solidFill>
            <a:srgbClr val="92D050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" name="Explosion: 8 Points 23">
            <a:extLst>
              <a:ext uri="{FF2B5EF4-FFF2-40B4-BE49-F238E27FC236}">
                <a16:creationId xmlns:a16="http://schemas.microsoft.com/office/drawing/2014/main" id="{C2AB96BA-851A-4FDD-87A0-8F69A467D191}"/>
              </a:ext>
            </a:extLst>
          </p:cNvPr>
          <p:cNvSpPr/>
          <p:nvPr/>
        </p:nvSpPr>
        <p:spPr>
          <a:xfrm>
            <a:off x="10402413" y="2584838"/>
            <a:ext cx="555023" cy="562942"/>
          </a:xfrm>
          <a:prstGeom prst="irregularSeal1">
            <a:avLst/>
          </a:prstGeom>
          <a:solidFill>
            <a:srgbClr val="92D050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041EC1E-6D5B-4066-A428-57822BBC98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594" y="3147781"/>
            <a:ext cx="672195" cy="8453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A097AF0-A38B-4E30-A263-88666D3469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830" y="3193408"/>
            <a:ext cx="672195" cy="8453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2A3BAE8-465B-4F8B-8F1E-D447FB2ECF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494" y="3147780"/>
            <a:ext cx="672195" cy="8453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7AF47E0-AB90-4D7C-B645-03585E50C0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873" y="3116877"/>
            <a:ext cx="672195" cy="8453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0" name="Arrow: Right 29">
            <a:extLst>
              <a:ext uri="{FF2B5EF4-FFF2-40B4-BE49-F238E27FC236}">
                <a16:creationId xmlns:a16="http://schemas.microsoft.com/office/drawing/2014/main" id="{8FFF6656-98F3-409F-8C70-EEB939AE39BE}"/>
              </a:ext>
            </a:extLst>
          </p:cNvPr>
          <p:cNvSpPr/>
          <p:nvPr/>
        </p:nvSpPr>
        <p:spPr>
          <a:xfrm rot="16200000">
            <a:off x="4056445" y="2922077"/>
            <a:ext cx="523220" cy="236666"/>
          </a:xfrm>
          <a:prstGeom prst="rightArrow">
            <a:avLst>
              <a:gd name="adj1" fmla="val 50000"/>
              <a:gd name="adj2" fmla="val 77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6D96C7A1-1263-44B6-9326-035097DD7AF6}"/>
              </a:ext>
            </a:extLst>
          </p:cNvPr>
          <p:cNvSpPr/>
          <p:nvPr/>
        </p:nvSpPr>
        <p:spPr>
          <a:xfrm rot="16200000">
            <a:off x="6898194" y="3155357"/>
            <a:ext cx="523220" cy="260827"/>
          </a:xfrm>
          <a:prstGeom prst="rightArrow">
            <a:avLst>
              <a:gd name="adj1" fmla="val 50000"/>
              <a:gd name="adj2" fmla="val 77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7AD43E83-0F02-4C8F-9C67-A245BA187935}"/>
              </a:ext>
            </a:extLst>
          </p:cNvPr>
          <p:cNvSpPr/>
          <p:nvPr/>
        </p:nvSpPr>
        <p:spPr>
          <a:xfrm rot="16200000">
            <a:off x="9859860" y="2869110"/>
            <a:ext cx="523220" cy="260827"/>
          </a:xfrm>
          <a:prstGeom prst="rightArrow">
            <a:avLst>
              <a:gd name="adj1" fmla="val 50000"/>
              <a:gd name="adj2" fmla="val 77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53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9EB240-CB6B-4EEC-9DBF-3DEDD5925EDE}"/>
              </a:ext>
            </a:extLst>
          </p:cNvPr>
          <p:cNvSpPr txBox="1"/>
          <p:nvPr/>
        </p:nvSpPr>
        <p:spPr>
          <a:xfrm>
            <a:off x="1562100" y="291485"/>
            <a:ext cx="906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3: RÁP HÌNH BẰNG CÔNG CỤ SELECT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31395B-D410-4591-932B-D37333EC0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304" y="1014251"/>
            <a:ext cx="5360882" cy="12387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00A626-284D-4BE4-A38B-61C2DE817B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704" y="2970546"/>
            <a:ext cx="1867062" cy="3002540"/>
          </a:xfrm>
          <a:prstGeom prst="rect">
            <a:avLst/>
          </a:prstGeom>
        </p:spPr>
      </p:pic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61566041-2F05-4263-894B-1CD3F19BB426}"/>
              </a:ext>
            </a:extLst>
          </p:cNvPr>
          <p:cNvSpPr/>
          <p:nvPr/>
        </p:nvSpPr>
        <p:spPr>
          <a:xfrm>
            <a:off x="3568824" y="1083076"/>
            <a:ext cx="497150" cy="834501"/>
          </a:xfrm>
          <a:prstGeom prst="wedgeRectCallout">
            <a:avLst>
              <a:gd name="adj1" fmla="val -239247"/>
              <a:gd name="adj2" fmla="val 17711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7CD9AE-939F-4C66-B505-AF20B85B6E3D}"/>
              </a:ext>
            </a:extLst>
          </p:cNvPr>
          <p:cNvSpPr/>
          <p:nvPr/>
        </p:nvSpPr>
        <p:spPr>
          <a:xfrm>
            <a:off x="1124027" y="4089280"/>
            <a:ext cx="1802416" cy="21381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88D4A9-AC9F-44B8-B21A-30B719B5E7D3}"/>
              </a:ext>
            </a:extLst>
          </p:cNvPr>
          <p:cNvSpPr/>
          <p:nvPr/>
        </p:nvSpPr>
        <p:spPr>
          <a:xfrm>
            <a:off x="1124027" y="4364909"/>
            <a:ext cx="1802416" cy="21381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2FC01E-0987-403C-8346-4B00941E323F}"/>
              </a:ext>
            </a:extLst>
          </p:cNvPr>
          <p:cNvSpPr/>
          <p:nvPr/>
        </p:nvSpPr>
        <p:spPr>
          <a:xfrm>
            <a:off x="1124027" y="5635640"/>
            <a:ext cx="1802416" cy="27773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349393-21C1-4695-9ED5-896E39662C46}"/>
              </a:ext>
            </a:extLst>
          </p:cNvPr>
          <p:cNvCxnSpPr>
            <a:cxnSpLocks/>
          </p:cNvCxnSpPr>
          <p:nvPr/>
        </p:nvCxnSpPr>
        <p:spPr>
          <a:xfrm flipH="1">
            <a:off x="2762550" y="3322940"/>
            <a:ext cx="161254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210FF7F-9A1F-46FA-A8D0-49070B0841BA}"/>
              </a:ext>
            </a:extLst>
          </p:cNvPr>
          <p:cNvCxnSpPr>
            <a:cxnSpLocks/>
          </p:cNvCxnSpPr>
          <p:nvPr/>
        </p:nvCxnSpPr>
        <p:spPr>
          <a:xfrm flipH="1">
            <a:off x="2914950" y="5774508"/>
            <a:ext cx="161254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0475B09-641D-4CE5-BCBB-057CD27A083D}"/>
              </a:ext>
            </a:extLst>
          </p:cNvPr>
          <p:cNvSpPr txBox="1"/>
          <p:nvPr/>
        </p:nvSpPr>
        <p:spPr>
          <a:xfrm>
            <a:off x="4502752" y="2997022"/>
            <a:ext cx="3629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(Select)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4D9AEA8-6A47-46AD-8558-BEDE60754864}"/>
              </a:ext>
            </a:extLst>
          </p:cNvPr>
          <p:cNvSpPr txBox="1"/>
          <p:nvPr/>
        </p:nvSpPr>
        <p:spPr>
          <a:xfrm>
            <a:off x="4502752" y="3732378"/>
            <a:ext cx="3318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A089730-F0E8-4F51-B00C-C6CBB1A7DA4A}"/>
              </a:ext>
            </a:extLst>
          </p:cNvPr>
          <p:cNvSpPr txBox="1"/>
          <p:nvPr/>
        </p:nvSpPr>
        <p:spPr>
          <a:xfrm>
            <a:off x="4527498" y="4400288"/>
            <a:ext cx="3318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CE4245-297C-4511-AA68-4698332DAFA5}"/>
              </a:ext>
            </a:extLst>
          </p:cNvPr>
          <p:cNvSpPr txBox="1"/>
          <p:nvPr/>
        </p:nvSpPr>
        <p:spPr>
          <a:xfrm>
            <a:off x="4527498" y="5449866"/>
            <a:ext cx="3629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ED828440-F84F-4291-903B-73D45DB3866C}"/>
              </a:ext>
            </a:extLst>
          </p:cNvPr>
          <p:cNvCxnSpPr>
            <a:stCxn id="21" idx="1"/>
            <a:endCxn id="8" idx="3"/>
          </p:cNvCxnSpPr>
          <p:nvPr/>
        </p:nvCxnSpPr>
        <p:spPr>
          <a:xfrm rot="10800000" flipV="1">
            <a:off x="2926444" y="3993987"/>
            <a:ext cx="1576309" cy="20219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A1292FCB-B0CC-459F-B8FB-EFCC81F22685}"/>
              </a:ext>
            </a:extLst>
          </p:cNvPr>
          <p:cNvCxnSpPr>
            <a:stCxn id="22" idx="1"/>
            <a:endCxn id="9" idx="3"/>
          </p:cNvCxnSpPr>
          <p:nvPr/>
        </p:nvCxnSpPr>
        <p:spPr>
          <a:xfrm rot="10800000">
            <a:off x="2926444" y="4471816"/>
            <a:ext cx="1601055" cy="190082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45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B900D9-4B73-40FC-9215-8A02419B6091}"/>
              </a:ext>
            </a:extLst>
          </p:cNvPr>
          <p:cNvSpPr txBox="1"/>
          <p:nvPr/>
        </p:nvSpPr>
        <p:spPr>
          <a:xfrm>
            <a:off x="1562100" y="291485"/>
            <a:ext cx="906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n>
                  <a:solidFill>
                    <a:srgbClr val="0070C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5: TRẢI NGHIỆM – THỰC HÀNH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02052F-D790-4DB7-A0DE-5FAE12013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799" y="1378507"/>
            <a:ext cx="3080158" cy="10883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083B821-B340-4E74-B9AA-28E643BEB7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799" y="2844237"/>
            <a:ext cx="3121105" cy="17330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11CAB1A-0014-49C5-ACE3-2B0C98F449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799" y="4954654"/>
            <a:ext cx="2564826" cy="17330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ED95C7-BB52-4C9E-B705-C05763A344E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2" t="4762" r="45475"/>
          <a:stretch/>
        </p:blipFill>
        <p:spPr>
          <a:xfrm>
            <a:off x="8097748" y="2672951"/>
            <a:ext cx="1784411" cy="18233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FBFF07-DC53-4BBF-888C-B92DBD67EC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748" y="814705"/>
            <a:ext cx="697501" cy="1649950"/>
          </a:xfrm>
          <a:prstGeom prst="rect">
            <a:avLst/>
          </a:prstGeom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9B18EF8D-18CB-4955-A511-0BCBD6360071}"/>
              </a:ext>
            </a:extLst>
          </p:cNvPr>
          <p:cNvSpPr/>
          <p:nvPr/>
        </p:nvSpPr>
        <p:spPr>
          <a:xfrm>
            <a:off x="5682341" y="1674922"/>
            <a:ext cx="1163023" cy="495528"/>
          </a:xfrm>
          <a:prstGeom prst="rightArrow">
            <a:avLst>
              <a:gd name="adj1" fmla="val 50000"/>
              <a:gd name="adj2" fmla="val 77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16DC9CD-3027-4B9B-8C06-D0E461DF1694}"/>
              </a:ext>
            </a:extLst>
          </p:cNvPr>
          <p:cNvSpPr/>
          <p:nvPr/>
        </p:nvSpPr>
        <p:spPr>
          <a:xfrm>
            <a:off x="5682340" y="3462995"/>
            <a:ext cx="1163023" cy="495528"/>
          </a:xfrm>
          <a:prstGeom prst="rightArrow">
            <a:avLst>
              <a:gd name="adj1" fmla="val 50000"/>
              <a:gd name="adj2" fmla="val 77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1A8C23CA-BB7D-4D03-B746-93F51559E53A}"/>
              </a:ext>
            </a:extLst>
          </p:cNvPr>
          <p:cNvSpPr/>
          <p:nvPr/>
        </p:nvSpPr>
        <p:spPr>
          <a:xfrm>
            <a:off x="5682340" y="5573412"/>
            <a:ext cx="1163023" cy="495528"/>
          </a:xfrm>
          <a:prstGeom prst="rightArrow">
            <a:avLst>
              <a:gd name="adj1" fmla="val 50000"/>
              <a:gd name="adj2" fmla="val 77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B3D4C28-8354-4289-8FAE-9803D3BEB09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55" t="43246" r="25146" b="10897"/>
          <a:stretch/>
        </p:blipFill>
        <p:spPr>
          <a:xfrm>
            <a:off x="8097747" y="4920831"/>
            <a:ext cx="1784411" cy="182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790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141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TIN HỌC LỚP 3 - TUẦN 19 PHẦN 4 – CÔNG CỤ VẼ PAINT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 HỌC LỚP 3 - TUẦN 19 PHẦN 4 – CÔNG CỤ VẼ PAINT</dc:title>
  <dc:creator>phongvo479@outlook.com</dc:creator>
  <cp:lastModifiedBy>phongvo479@outlook.com</cp:lastModifiedBy>
  <cp:revision>5</cp:revision>
  <dcterms:created xsi:type="dcterms:W3CDTF">2022-01-21T14:35:17Z</dcterms:created>
  <dcterms:modified xsi:type="dcterms:W3CDTF">2022-01-21T17:12:55Z</dcterms:modified>
</cp:coreProperties>
</file>